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2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EB5ECD5-515E-4817-8A06-1D2ED2C83850}" type="datetime4">
              <a:rPr lang="en-US" smtClean="0"/>
              <a:pPr/>
              <a:t>March 24,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1D72EBF8-7CF5-44B7-B2BF-E22DE4D070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B59F4-DDCB-41FF-83F5-A48440F36FA7}" type="datetime4">
              <a:rPr lang="en-US" smtClean="0"/>
              <a:pPr/>
              <a:t>March 24,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056348-D703-428C-A1C4-7D6796EF5F41}" type="datetime4">
              <a:rPr lang="en-US" smtClean="0"/>
              <a:pPr/>
              <a:t>March 24,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32D1919-1B5F-4141-B613-3E5C6008A186}" type="datetime4">
              <a:rPr lang="en-US" smtClean="0"/>
              <a:pPr/>
              <a:t>March 24,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AD22427-B1DD-49E6-9F05-DE0F1467D7DC}" type="datetime4">
              <a:rPr lang="en-US" smtClean="0"/>
              <a:pPr/>
              <a:t>March 24,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BCCA7B5-8BC9-491C-A887-7C3E7ED947D8}" type="datetime4">
              <a:rPr lang="en-US" smtClean="0"/>
              <a:pPr/>
              <a:t>March 24,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DA18ED0-40F2-434C-A848-B92581875164}" type="datetime4">
              <a:rPr lang="en-US" smtClean="0"/>
              <a:pPr/>
              <a:t>March 24,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7855437F-F4F9-44A9-B4D3-9191CA04E889}" type="datetime4">
              <a:rPr lang="en-US" smtClean="0"/>
              <a:pPr/>
              <a:t>March 24, 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9A24E59-01D0-4537-B876-7E5EC75B028D}" type="datetime4">
              <a:rPr lang="en-US" smtClean="0"/>
              <a:pPr/>
              <a:t>March 24,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55A2E49-18A1-40BC-BA5D-5A2EC8FDDF15}" type="datetime4">
              <a:rPr lang="en-US" smtClean="0"/>
              <a:pPr/>
              <a:t>March 24,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2983DA4-3B24-449B-95CA-514EB7E30A99}" type="datetime4">
              <a:rPr lang="en-US" smtClean="0"/>
              <a:pPr/>
              <a:t>March 24,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942120D2-3948-4F8F-BE5D-E7E7D97880B2}" type="datetime4">
              <a:rPr lang="en-US" smtClean="0"/>
              <a:pPr/>
              <a:t>March 24, 2020</a:t>
            </a:fld>
            <a:endParaRPr lang="en-US" dirty="0" err="1"/>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VWTOHkyjsq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g"/><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g"/><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Grooming Horses</a:t>
            </a:r>
            <a:endParaRPr lang="en-US" dirty="0"/>
          </a:p>
        </p:txBody>
      </p:sp>
      <p:sp>
        <p:nvSpPr>
          <p:cNvPr id="3" name="Subtitle 2"/>
          <p:cNvSpPr>
            <a:spLocks noGrp="1"/>
          </p:cNvSpPr>
          <p:nvPr>
            <p:ph type="subTitle" idx="1"/>
          </p:nvPr>
        </p:nvSpPr>
        <p:spPr/>
        <p:txBody>
          <a:bodyPr/>
          <a:lstStyle/>
          <a:p>
            <a:pPr algn="ctr"/>
            <a:r>
              <a:rPr lang="en-US" dirty="0" smtClean="0"/>
              <a:t>With </a:t>
            </a:r>
            <a:r>
              <a:rPr lang="en-US" dirty="0" err="1" smtClean="0"/>
              <a:t>Whitebrook</a:t>
            </a:r>
            <a:r>
              <a:rPr lang="en-US" dirty="0" smtClean="0"/>
              <a:t> Farm Pony Club Riding Center</a:t>
            </a:r>
            <a:endParaRPr lang="en-US" dirty="0"/>
          </a:p>
        </p:txBody>
      </p:sp>
      <p:pic>
        <p:nvPicPr>
          <p:cNvPr id="4" name="Picture 3" descr="ranes_kids_2018_2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452" y="350382"/>
            <a:ext cx="2986717" cy="4480076"/>
          </a:xfrm>
          <a:prstGeom prst="rect">
            <a:avLst/>
          </a:prstGeom>
        </p:spPr>
      </p:pic>
    </p:spTree>
    <p:extLst>
      <p:ext uri="{BB962C8B-B14F-4D97-AF65-F5344CB8AC3E}">
        <p14:creationId xmlns:p14="http://schemas.microsoft.com/office/powerpoint/2010/main" val="30967246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Step 10</a:t>
            </a:r>
            <a:endParaRPr lang="en-US" dirty="0"/>
          </a:p>
        </p:txBody>
      </p:sp>
      <p:sp>
        <p:nvSpPr>
          <p:cNvPr id="8" name="Content Placeholder 7"/>
          <p:cNvSpPr>
            <a:spLocks noGrp="1"/>
          </p:cNvSpPr>
          <p:nvPr>
            <p:ph idx="1"/>
          </p:nvPr>
        </p:nvSpPr>
        <p:spPr/>
        <p:txBody>
          <a:bodyPr/>
          <a:lstStyle/>
          <a:p>
            <a:r>
              <a:rPr lang="en-US" dirty="0" smtClean="0"/>
              <a:t>For a final touch, wet your brush and dampen the roots of the mane. Brush it neatly over to the right side of the neck</a:t>
            </a:r>
          </a:p>
          <a:p>
            <a:endParaRPr lang="en-US" dirty="0"/>
          </a:p>
        </p:txBody>
      </p:sp>
      <p:pic>
        <p:nvPicPr>
          <p:cNvPr id="9" name="Picture 8" descr="show-ready-pic-with-white-horse-and-m-brus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665" y="2744659"/>
            <a:ext cx="6744407" cy="3793729"/>
          </a:xfrm>
          <a:prstGeom prst="rect">
            <a:avLst/>
          </a:prstGeom>
        </p:spPr>
      </p:pic>
    </p:spTree>
    <p:extLst>
      <p:ext uri="{BB962C8B-B14F-4D97-AF65-F5344CB8AC3E}">
        <p14:creationId xmlns:p14="http://schemas.microsoft.com/office/powerpoint/2010/main" val="13546885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my grooming kit?</a:t>
            </a:r>
            <a:endParaRPr lang="en-US" dirty="0"/>
          </a:p>
        </p:txBody>
      </p:sp>
      <p:sp>
        <p:nvSpPr>
          <p:cNvPr id="3" name="Content Placeholder 2"/>
          <p:cNvSpPr>
            <a:spLocks noGrp="1"/>
          </p:cNvSpPr>
          <p:nvPr>
            <p:ph idx="1"/>
          </p:nvPr>
        </p:nvSpPr>
        <p:spPr/>
        <p:txBody>
          <a:bodyPr/>
          <a:lstStyle/>
          <a:p>
            <a:r>
              <a:rPr lang="en-US" dirty="0" smtClean="0">
                <a:hlinkClick r:id="rId2"/>
              </a:rPr>
              <a:t>What’s in My Grooming Kit Video</a:t>
            </a:r>
            <a:endParaRPr lang="en-US" dirty="0" smtClean="0"/>
          </a:p>
          <a:p>
            <a:pPr marL="68580" indent="0">
              <a:buNone/>
            </a:pPr>
            <a:endParaRPr lang="en-US" dirty="0"/>
          </a:p>
        </p:txBody>
      </p:sp>
    </p:spTree>
    <p:extLst>
      <p:ext uri="{BB962C8B-B14F-4D97-AF65-F5344CB8AC3E}">
        <p14:creationId xmlns:p14="http://schemas.microsoft.com/office/powerpoint/2010/main" val="17831890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Grooming Your Pony</a:t>
            </a:r>
            <a:endParaRPr lang="en-US" dirty="0"/>
          </a:p>
        </p:txBody>
      </p:sp>
      <p:sp>
        <p:nvSpPr>
          <p:cNvPr id="8" name="Content Placeholder 7"/>
          <p:cNvSpPr>
            <a:spLocks noGrp="1"/>
          </p:cNvSpPr>
          <p:nvPr>
            <p:ph sz="quarter" idx="13"/>
          </p:nvPr>
        </p:nvSpPr>
        <p:spPr>
          <a:xfrm>
            <a:off x="685799" y="1536192"/>
            <a:ext cx="7518435" cy="3877056"/>
          </a:xfrm>
        </p:spPr>
        <p:txBody>
          <a:bodyPr/>
          <a:lstStyle/>
          <a:p>
            <a:r>
              <a:rPr lang="en-US" dirty="0" smtClean="0"/>
              <a:t>Reasons to Groom</a:t>
            </a:r>
          </a:p>
          <a:p>
            <a:r>
              <a:rPr lang="en-US" dirty="0" smtClean="0"/>
              <a:t>To clean and make him look and feel nice</a:t>
            </a:r>
          </a:p>
          <a:p>
            <a:r>
              <a:rPr lang="en-US" dirty="0" smtClean="0"/>
              <a:t>To check him over carefully for injuries and skin problems</a:t>
            </a:r>
          </a:p>
          <a:p>
            <a:r>
              <a:rPr lang="en-US" dirty="0" smtClean="0"/>
              <a:t>To prevent sores from dirt under the tack when you ride him</a:t>
            </a:r>
          </a:p>
          <a:p>
            <a:r>
              <a:rPr lang="en-US" dirty="0" smtClean="0"/>
              <a:t>To condition his skin and make his coat shine</a:t>
            </a:r>
          </a:p>
          <a:p>
            <a:r>
              <a:rPr lang="en-US" dirty="0" smtClean="0"/>
              <a:t>To promote good circulation of the blood</a:t>
            </a:r>
            <a:endParaRPr lang="en-US" dirty="0"/>
          </a:p>
        </p:txBody>
      </p:sp>
      <p:pic>
        <p:nvPicPr>
          <p:cNvPr id="9" name="Picture 8" descr="2248_image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0046" y="3854203"/>
            <a:ext cx="3963954" cy="3003796"/>
          </a:xfrm>
          <a:prstGeom prst="rect">
            <a:avLst/>
          </a:prstGeom>
        </p:spPr>
      </p:pic>
      <p:pic>
        <p:nvPicPr>
          <p:cNvPr id="10" name="Picture 9" descr="dirty-horse-260nw-535631044.jpg.jp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54203"/>
            <a:ext cx="4492821" cy="3225615"/>
          </a:xfrm>
          <a:prstGeom prst="rect">
            <a:avLst/>
          </a:prstGeom>
        </p:spPr>
      </p:pic>
    </p:spTree>
    <p:extLst>
      <p:ext uri="{BB962C8B-B14F-4D97-AF65-F5344CB8AC3E}">
        <p14:creationId xmlns:p14="http://schemas.microsoft.com/office/powerpoint/2010/main" val="411782214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8">
                                            <p:txEl>
                                              <p:pRg st="0" end="0"/>
                                            </p:txEl>
                                          </p:spTgt>
                                        </p:tgtEl>
                                      </p:cBhvr>
                                    </p:animEffect>
                                    <p:set>
                                      <p:cBhvr>
                                        <p:cTn id="7"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8">
                                            <p:txEl>
                                              <p:pRg st="1" end="1"/>
                                            </p:txEl>
                                          </p:spTgt>
                                        </p:tgtEl>
                                      </p:cBhvr>
                                    </p:animEffect>
                                    <p:set>
                                      <p:cBhvr>
                                        <p:cTn id="12" dur="1" fill="hold">
                                          <p:stCondLst>
                                            <p:cond delay="499"/>
                                          </p:stCondLst>
                                        </p:cTn>
                                        <p:tgtEl>
                                          <p:spTgt spid="8">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8">
                                            <p:txEl>
                                              <p:pRg st="2" end="2"/>
                                            </p:txEl>
                                          </p:spTgt>
                                        </p:tgtEl>
                                      </p:cBhvr>
                                    </p:animEffect>
                                    <p:set>
                                      <p:cBhvr>
                                        <p:cTn id="17" dur="1" fill="hold">
                                          <p:stCondLst>
                                            <p:cond delay="499"/>
                                          </p:stCondLst>
                                        </p:cTn>
                                        <p:tgtEl>
                                          <p:spTgt spid="8">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8">
                                            <p:txEl>
                                              <p:pRg st="3" end="3"/>
                                            </p:txEl>
                                          </p:spTgt>
                                        </p:tgtEl>
                                      </p:cBhvr>
                                    </p:animEffect>
                                    <p:set>
                                      <p:cBhvr>
                                        <p:cTn id="22" dur="1" fill="hold">
                                          <p:stCondLst>
                                            <p:cond delay="499"/>
                                          </p:stCondLst>
                                        </p:cTn>
                                        <p:tgtEl>
                                          <p:spTgt spid="8">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8">
                                            <p:txEl>
                                              <p:pRg st="4" end="4"/>
                                            </p:txEl>
                                          </p:spTgt>
                                        </p:tgtEl>
                                      </p:cBhvr>
                                    </p:animEffect>
                                    <p:set>
                                      <p:cBhvr>
                                        <p:cTn id="27" dur="1" fill="hold">
                                          <p:stCondLst>
                                            <p:cond delay="499"/>
                                          </p:stCondLst>
                                        </p:cTn>
                                        <p:tgtEl>
                                          <p:spTgt spid="8">
                                            <p:txEl>
                                              <p:pRg st="4" end="4"/>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0" nodeType="clickEffect">
                                  <p:stCondLst>
                                    <p:cond delay="0"/>
                                  </p:stCondLst>
                                  <p:childTnLst>
                                    <p:animEffect transition="out" filter="blinds(horizontal)">
                                      <p:cBhvr>
                                        <p:cTn id="31" dur="500"/>
                                        <p:tgtEl>
                                          <p:spTgt spid="8">
                                            <p:txEl>
                                              <p:pRg st="5" end="5"/>
                                            </p:txEl>
                                          </p:spTgt>
                                        </p:tgtEl>
                                      </p:cBhvr>
                                    </p:animEffect>
                                    <p:set>
                                      <p:cBhvr>
                                        <p:cTn id="32" dur="1" fill="hold">
                                          <p:stCondLst>
                                            <p:cond delay="499"/>
                                          </p:stCondLst>
                                        </p:cTn>
                                        <p:tgtEl>
                                          <p:spTgt spid="8">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often should a horse be groomed?</a:t>
            </a:r>
            <a:endParaRPr lang="en-US" dirty="0"/>
          </a:p>
        </p:txBody>
      </p:sp>
      <p:sp>
        <p:nvSpPr>
          <p:cNvPr id="3" name="Content Placeholder 2"/>
          <p:cNvSpPr>
            <a:spLocks noGrp="1"/>
          </p:cNvSpPr>
          <p:nvPr>
            <p:ph idx="1"/>
          </p:nvPr>
        </p:nvSpPr>
        <p:spPr/>
        <p:txBody>
          <a:bodyPr/>
          <a:lstStyle/>
          <a:p>
            <a:r>
              <a:rPr lang="en-US" dirty="0"/>
              <a:t>Your pony should be groomed or at least checked over every day, whether he is ridden or not.</a:t>
            </a:r>
            <a:br>
              <a:rPr lang="en-US" dirty="0"/>
            </a:br>
            <a:r>
              <a:rPr lang="en-US" dirty="0"/>
              <a:t>He must be cleaned before he is saddled to prevent dirt from causing saddle and girth sores.</a:t>
            </a:r>
            <a:br>
              <a:rPr lang="en-US" dirty="0"/>
            </a:br>
            <a:r>
              <a:rPr lang="en-US" dirty="0"/>
              <a:t>He should be brushed smooth after he has been ridden to remove sweat and any dirt, especially under the saddle and pad. </a:t>
            </a:r>
            <a:endParaRPr lang="en-US" dirty="0"/>
          </a:p>
          <a:p>
            <a:endParaRPr lang="en-US" dirty="0"/>
          </a:p>
        </p:txBody>
      </p:sp>
      <p:pic>
        <p:nvPicPr>
          <p:cNvPr id="4" name="Picture 3" descr="horse-bath-leanne-sowa-canvas-pri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3361" y="3487679"/>
            <a:ext cx="3896263" cy="3370321"/>
          </a:xfrm>
          <a:prstGeom prst="rect">
            <a:avLst/>
          </a:prstGeom>
        </p:spPr>
      </p:pic>
      <p:pic>
        <p:nvPicPr>
          <p:cNvPr id="5" name="Picture 4" descr="images-4.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735" y="3651195"/>
            <a:ext cx="3515716" cy="3048899"/>
          </a:xfrm>
          <a:prstGeom prst="rect">
            <a:avLst/>
          </a:prstGeom>
        </p:spPr>
      </p:pic>
    </p:spTree>
    <p:extLst>
      <p:ext uri="{BB962C8B-B14F-4D97-AF65-F5344CB8AC3E}">
        <p14:creationId xmlns:p14="http://schemas.microsoft.com/office/powerpoint/2010/main" val="202595076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mph" presetSubtype="0" fill="hold" nodeType="clickEffect">
                                  <p:stCondLst>
                                    <p:cond delay="0"/>
                                  </p:stCondLst>
                                  <p:childTnLst>
                                    <p:anim calcmode="discrete" valueType="str">
                                      <p:cBhvr override="childStyle">
                                        <p:cTn id="21" dur="2000" fill="hold"/>
                                        <p:tgtEl>
                                          <p:spTgt spid="3">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Grooming</a:t>
            </a:r>
            <a:endParaRPr lang="en-US" dirty="0"/>
          </a:p>
        </p:txBody>
      </p:sp>
      <p:pic>
        <p:nvPicPr>
          <p:cNvPr id="4" name="Content Placeholder 3" descr="89f8ff714c8c36d7056fd2f8d7f91e33.jpg"/>
          <p:cNvPicPr>
            <a:picLocks noGrp="1" noChangeAspect="1"/>
          </p:cNvPicPr>
          <p:nvPr>
            <p:ph idx="1"/>
          </p:nvPr>
        </p:nvPicPr>
        <p:blipFill>
          <a:blip r:embed="rId2">
            <a:extLst>
              <a:ext uri="{28A0092B-C50C-407E-A947-70E740481C1C}">
                <a14:useLocalDpi xmlns:a14="http://schemas.microsoft.com/office/drawing/2010/main" val="0"/>
              </a:ext>
            </a:extLst>
          </a:blip>
          <a:srcRect t="28815" b="28815"/>
          <a:stretch>
            <a:fillRect/>
          </a:stretch>
        </p:blipFill>
        <p:spPr/>
      </p:pic>
    </p:spTree>
    <p:extLst>
      <p:ext uri="{BB962C8B-B14F-4D97-AF65-F5344CB8AC3E}">
        <p14:creationId xmlns:p14="http://schemas.microsoft.com/office/powerpoint/2010/main" val="1782825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Step 2</a:t>
            </a:r>
            <a:endParaRPr lang="en-US" dirty="0"/>
          </a:p>
        </p:txBody>
      </p:sp>
      <p:sp>
        <p:nvSpPr>
          <p:cNvPr id="3" name="Content Placeholder 2"/>
          <p:cNvSpPr>
            <a:spLocks noGrp="1"/>
          </p:cNvSpPr>
          <p:nvPr>
            <p:ph sz="quarter" idx="13"/>
          </p:nvPr>
        </p:nvSpPr>
        <p:spPr/>
        <p:txBody>
          <a:bodyPr/>
          <a:lstStyle/>
          <a:p>
            <a:r>
              <a:rPr lang="en-US" dirty="0" smtClean="0"/>
              <a:t>Pick out feet with a hoof pick</a:t>
            </a:r>
          </a:p>
          <a:p>
            <a:endParaRPr lang="en-US" dirty="0"/>
          </a:p>
        </p:txBody>
      </p:sp>
      <p:sp>
        <p:nvSpPr>
          <p:cNvPr id="4" name="Content Placeholder 3"/>
          <p:cNvSpPr>
            <a:spLocks noGrp="1"/>
          </p:cNvSpPr>
          <p:nvPr>
            <p:ph sz="quarter" idx="14"/>
          </p:nvPr>
        </p:nvSpPr>
        <p:spPr/>
        <p:txBody>
          <a:bodyPr/>
          <a:lstStyle/>
          <a:p>
            <a:r>
              <a:rPr lang="en-US" dirty="0" smtClean="0"/>
              <a:t>Use the rubber or plastic curry comb to rub the skin in circles starting at top of the neck and working your way down </a:t>
            </a:r>
            <a:endParaRPr lang="en-US" dirty="0"/>
          </a:p>
        </p:txBody>
      </p:sp>
      <p:pic>
        <p:nvPicPr>
          <p:cNvPr id="5" name="Picture 4" descr="images-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451620"/>
            <a:ext cx="3810000" cy="2133600"/>
          </a:xfrm>
          <a:prstGeom prst="rect">
            <a:avLst/>
          </a:prstGeom>
        </p:spPr>
      </p:pic>
      <p:pic>
        <p:nvPicPr>
          <p:cNvPr id="6" name="Picture 5" descr="grooming-curry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4130" y="3868802"/>
            <a:ext cx="4867681" cy="2884101"/>
          </a:xfrm>
          <a:prstGeom prst="rect">
            <a:avLst/>
          </a:prstGeom>
        </p:spPr>
      </p:pic>
    </p:spTree>
    <p:extLst>
      <p:ext uri="{BB962C8B-B14F-4D97-AF65-F5344CB8AC3E}">
        <p14:creationId xmlns:p14="http://schemas.microsoft.com/office/powerpoint/2010/main" val="1121360411"/>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5"/>
                                        </p:tgtEl>
                                        <p:attrNameLst>
                                          <p:attrName>style.color</p:attrName>
                                        </p:attrNameLst>
                                      </p:cBhvr>
                                      <p:to>
                                        <a:schemeClr val="bg1"/>
                                      </p:to>
                                    </p:animClr>
                                    <p:animClr clrSpc="rgb" dir="cw">
                                      <p:cBhvr>
                                        <p:cTn id="7" dur="250" autoRev="1" fill="remove"/>
                                        <p:tgtEl>
                                          <p:spTgt spid="5"/>
                                        </p:tgtEl>
                                        <p:attrNameLst>
                                          <p:attrName>fillcolor</p:attrName>
                                        </p:attrNameLst>
                                      </p:cBhvr>
                                      <p:to>
                                        <a:schemeClr val="bg1"/>
                                      </p:to>
                                    </p:animClr>
                                    <p:set>
                                      <p:cBhvr>
                                        <p:cTn id="8" dur="250" autoRev="1" fill="remove"/>
                                        <p:tgtEl>
                                          <p:spTgt spid="5"/>
                                        </p:tgtEl>
                                        <p:attrNameLst>
                                          <p:attrName>fill.type</p:attrName>
                                        </p:attrNameLst>
                                      </p:cBhvr>
                                      <p:to>
                                        <p:strVal val="solid"/>
                                      </p:to>
                                    </p:set>
                                    <p:set>
                                      <p:cBhvr>
                                        <p:cTn id="9" dur="250" autoRev="1" fill="remove"/>
                                        <p:tgtEl>
                                          <p:spTgt spid="5"/>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5"/>
                                        </p:tgtEl>
                                      </p:cBhvr>
                                    </p:animEffect>
                                    <p:animScale>
                                      <p:cBhvr>
                                        <p:cTn id="14" dur="250" autoRev="1" fill="hold"/>
                                        <p:tgtEl>
                                          <p:spTgt spid="5"/>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6"/>
                                        </p:tgtEl>
                                        <p:attrNameLst>
                                          <p:attrName>r</p:attrName>
                                        </p:attrNameLst>
                                      </p:cBhvr>
                                    </p:animRot>
                                    <p:animRot by="-240000">
                                      <p:cBhvr>
                                        <p:cTn id="19" dur="200" fill="hold">
                                          <p:stCondLst>
                                            <p:cond delay="200"/>
                                          </p:stCondLst>
                                        </p:cTn>
                                        <p:tgtEl>
                                          <p:spTgt spid="6"/>
                                        </p:tgtEl>
                                        <p:attrNameLst>
                                          <p:attrName>r</p:attrName>
                                        </p:attrNameLst>
                                      </p:cBhvr>
                                    </p:animRot>
                                    <p:animRot by="240000">
                                      <p:cBhvr>
                                        <p:cTn id="20" dur="200" fill="hold">
                                          <p:stCondLst>
                                            <p:cond delay="400"/>
                                          </p:stCondLst>
                                        </p:cTn>
                                        <p:tgtEl>
                                          <p:spTgt spid="6"/>
                                        </p:tgtEl>
                                        <p:attrNameLst>
                                          <p:attrName>r</p:attrName>
                                        </p:attrNameLst>
                                      </p:cBhvr>
                                    </p:animRot>
                                    <p:animRot by="-240000">
                                      <p:cBhvr>
                                        <p:cTn id="21" dur="200" fill="hold">
                                          <p:stCondLst>
                                            <p:cond delay="600"/>
                                          </p:stCondLst>
                                        </p:cTn>
                                        <p:tgtEl>
                                          <p:spTgt spid="6"/>
                                        </p:tgtEl>
                                        <p:attrNameLst>
                                          <p:attrName>r</p:attrName>
                                        </p:attrNameLst>
                                      </p:cBhvr>
                                    </p:animRot>
                                    <p:animRot by="120000">
                                      <p:cBhvr>
                                        <p:cTn id="22"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Step 3 Dandy Brush</a:t>
            </a:r>
            <a:endParaRPr lang="en-US" dirty="0"/>
          </a:p>
        </p:txBody>
      </p:sp>
      <p:sp>
        <p:nvSpPr>
          <p:cNvPr id="6" name="Content Placeholder 5"/>
          <p:cNvSpPr>
            <a:spLocks noGrp="1"/>
          </p:cNvSpPr>
          <p:nvPr>
            <p:ph sz="quarter" idx="13"/>
          </p:nvPr>
        </p:nvSpPr>
        <p:spPr/>
        <p:txBody>
          <a:bodyPr/>
          <a:lstStyle/>
          <a:p>
            <a:r>
              <a:rPr lang="en-US" dirty="0" smtClean="0"/>
              <a:t>Step 4 Body Brush</a:t>
            </a:r>
          </a:p>
          <a:p>
            <a:r>
              <a:rPr lang="en-US" dirty="0" smtClean="0"/>
              <a:t>Use short firm strokes in the direction the hair grows to loosen dust</a:t>
            </a:r>
            <a:endParaRPr lang="en-US" dirty="0"/>
          </a:p>
        </p:txBody>
      </p:sp>
      <p:sp>
        <p:nvSpPr>
          <p:cNvPr id="7" name="Text Placeholder 6"/>
          <p:cNvSpPr>
            <a:spLocks noGrp="1"/>
          </p:cNvSpPr>
          <p:nvPr>
            <p:ph type="body" sz="quarter" idx="14"/>
          </p:nvPr>
        </p:nvSpPr>
        <p:spPr/>
        <p:txBody>
          <a:bodyPr/>
          <a:lstStyle/>
          <a:p>
            <a:r>
              <a:rPr lang="en-US" dirty="0" smtClean="0"/>
              <a:t>Start at the top of the neck and brush downward toward the back of the horse to loosen dirt and debris. Clean the brush every few strokes with metal curry comb.</a:t>
            </a:r>
          </a:p>
          <a:p>
            <a:endParaRPr lang="en-US" dirty="0"/>
          </a:p>
        </p:txBody>
      </p:sp>
      <p:pic>
        <p:nvPicPr>
          <p:cNvPr id="8" name="Picture 7" descr="body brus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5748" y="2876054"/>
            <a:ext cx="4248252" cy="2830398"/>
          </a:xfrm>
          <a:prstGeom prst="rect">
            <a:avLst/>
          </a:prstGeom>
        </p:spPr>
      </p:pic>
      <p:pic>
        <p:nvPicPr>
          <p:cNvPr id="9" name="Picture 8" descr="26188_ARE_LLP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555" y="2876054"/>
            <a:ext cx="3810152" cy="3810152"/>
          </a:xfrm>
          <a:prstGeom prst="rect">
            <a:avLst/>
          </a:prstGeom>
        </p:spPr>
      </p:pic>
    </p:spTree>
    <p:extLst>
      <p:ext uri="{BB962C8B-B14F-4D97-AF65-F5344CB8AC3E}">
        <p14:creationId xmlns:p14="http://schemas.microsoft.com/office/powerpoint/2010/main" val="65663030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circle(in)">
                                      <p:cBhvr>
                                        <p:cTn id="19" dur="2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circle(in)">
                                      <p:cBhvr>
                                        <p:cTn id="24"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3500" dirty="0" smtClean="0"/>
              <a:t>Step 6</a:t>
            </a:r>
            <a:endParaRPr lang="en-US" sz="3500" dirty="0"/>
          </a:p>
        </p:txBody>
      </p:sp>
      <p:sp>
        <p:nvSpPr>
          <p:cNvPr id="7" name="Text Placeholder 6"/>
          <p:cNvSpPr>
            <a:spLocks noGrp="1"/>
          </p:cNvSpPr>
          <p:nvPr>
            <p:ph type="body" sz="quarter" idx="14"/>
          </p:nvPr>
        </p:nvSpPr>
        <p:spPr/>
        <p:txBody>
          <a:bodyPr>
            <a:normAutofit fontScale="85000" lnSpcReduction="20000"/>
          </a:bodyPr>
          <a:lstStyle/>
          <a:p>
            <a:r>
              <a:rPr lang="en-US" dirty="0" smtClean="0"/>
              <a:t>Brush the mane and tail</a:t>
            </a:r>
          </a:p>
          <a:p>
            <a:r>
              <a:rPr lang="en-US" dirty="0" smtClean="0"/>
              <a:t>Manes: The way you groom and maintain the main depends on the discipline you ride. </a:t>
            </a:r>
            <a:r>
              <a:rPr lang="en-US" dirty="0"/>
              <a:t> </a:t>
            </a:r>
            <a:r>
              <a:rPr lang="en-US" dirty="0" smtClean="0"/>
              <a:t>Some disciplines keep short manes by thinning/pulling the mane. Others maintain thick long manes.  </a:t>
            </a:r>
          </a:p>
          <a:p>
            <a:endParaRPr lang="en-US" dirty="0"/>
          </a:p>
          <a:p>
            <a:r>
              <a:rPr lang="en-US" dirty="0" smtClean="0"/>
              <a:t>Tails: Nobody wants a thin scraggly tail in any discipline! So never brush through a tail that has not been </a:t>
            </a:r>
            <a:r>
              <a:rPr lang="en-US" dirty="0" err="1" smtClean="0"/>
              <a:t>shampood</a:t>
            </a:r>
            <a:r>
              <a:rPr lang="en-US" dirty="0" smtClean="0"/>
              <a:t>, conditioned, and that does not have a detangling product. </a:t>
            </a:r>
            <a:endParaRPr lang="en-US" dirty="0"/>
          </a:p>
          <a:p>
            <a:r>
              <a:rPr lang="en-US" dirty="0" smtClean="0"/>
              <a:t>Start at the bottom and work your way to the top slowly and carefully by patting the brush in and out of the hair until the tangles are gone and the brush can run through that portion of the hair.</a:t>
            </a:r>
          </a:p>
        </p:txBody>
      </p:sp>
      <p:pic>
        <p:nvPicPr>
          <p:cNvPr id="12" name="Content Placeholder 11" descr="Andalusian-300x232.jpg"/>
          <p:cNvPicPr>
            <a:picLocks noGrp="1" noChangeAspect="1"/>
          </p:cNvPicPr>
          <p:nvPr>
            <p:ph sz="quarter" idx="13"/>
          </p:nvPr>
        </p:nvPicPr>
        <p:blipFill>
          <a:blip r:embed="rId2">
            <a:extLst>
              <a:ext uri="{28A0092B-C50C-407E-A947-70E740481C1C}">
                <a14:useLocalDpi xmlns:a14="http://schemas.microsoft.com/office/drawing/2010/main" val="0"/>
              </a:ext>
            </a:extLst>
          </a:blip>
          <a:srcRect t="5734" b="5734"/>
          <a:stretch>
            <a:fillRect/>
          </a:stretch>
        </p:blipFill>
        <p:spPr>
          <a:xfrm>
            <a:off x="4280035" y="974580"/>
            <a:ext cx="4741704" cy="3246363"/>
          </a:xfrm>
        </p:spPr>
      </p:pic>
    </p:spTree>
    <p:extLst>
      <p:ext uri="{BB962C8B-B14F-4D97-AF65-F5344CB8AC3E}">
        <p14:creationId xmlns:p14="http://schemas.microsoft.com/office/powerpoint/2010/main" val="140758438"/>
      </p:ext>
    </p:extLst>
  </p:cSld>
  <p:clrMapOvr>
    <a:masterClrMapping/>
  </p:clrMapOvr>
  <p:transition xmlns:p14="http://schemas.microsoft.com/office/powerpoint/2010/main" spd="slow">
    <p:push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randombar(horizontal)">
                                      <p:cBhvr>
                                        <p:cTn id="3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Step 7				Step 8</a:t>
            </a:r>
            <a:endParaRPr lang="en-US" dirty="0"/>
          </a:p>
        </p:txBody>
      </p:sp>
      <p:sp>
        <p:nvSpPr>
          <p:cNvPr id="6" name="Content Placeholder 5"/>
          <p:cNvSpPr>
            <a:spLocks noGrp="1"/>
          </p:cNvSpPr>
          <p:nvPr>
            <p:ph sz="quarter" idx="13"/>
          </p:nvPr>
        </p:nvSpPr>
        <p:spPr/>
        <p:txBody>
          <a:bodyPr/>
          <a:lstStyle/>
          <a:p>
            <a:r>
              <a:rPr lang="en-US" dirty="0" smtClean="0"/>
              <a:t>Rub a rag over the entire body to make it sleek and shiny</a:t>
            </a:r>
          </a:p>
          <a:p>
            <a:endParaRPr lang="en-US" dirty="0"/>
          </a:p>
        </p:txBody>
      </p:sp>
      <p:sp>
        <p:nvSpPr>
          <p:cNvPr id="7" name="Content Placeholder 6"/>
          <p:cNvSpPr>
            <a:spLocks noGrp="1"/>
          </p:cNvSpPr>
          <p:nvPr>
            <p:ph sz="quarter" idx="14"/>
          </p:nvPr>
        </p:nvSpPr>
        <p:spPr/>
        <p:txBody>
          <a:bodyPr/>
          <a:lstStyle/>
          <a:p>
            <a:r>
              <a:rPr lang="en-US" dirty="0" smtClean="0"/>
              <a:t>Use a damp sponge, rag, or unscented baby wipes to gently clean the eyes, nostrils, and muzzle. If the horse allows, you can also gently wipe the inside of the ear.</a:t>
            </a:r>
          </a:p>
          <a:p>
            <a:r>
              <a:rPr lang="en-US" dirty="0" smtClean="0"/>
              <a:t>Use a separate sponge to clean the dock- underneath the tail- and the udder and sheath. But take care in these sensitive areas!</a:t>
            </a:r>
            <a:endParaRPr lang="en-US" dirty="0"/>
          </a:p>
        </p:txBody>
      </p:sp>
      <p:pic>
        <p:nvPicPr>
          <p:cNvPr id="8" name="Picture 7" descr="WipingHorsesFace_MN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80" y="2408877"/>
            <a:ext cx="4840342" cy="3631565"/>
          </a:xfrm>
          <a:prstGeom prst="rect">
            <a:avLst/>
          </a:prstGeom>
        </p:spPr>
      </p:pic>
    </p:spTree>
    <p:extLst>
      <p:ext uri="{BB962C8B-B14F-4D97-AF65-F5344CB8AC3E}">
        <p14:creationId xmlns:p14="http://schemas.microsoft.com/office/powerpoint/2010/main" val="87484338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Step 9				step 10</a:t>
            </a:r>
            <a:endParaRPr lang="en-US" dirty="0"/>
          </a:p>
        </p:txBody>
      </p:sp>
      <p:sp>
        <p:nvSpPr>
          <p:cNvPr id="6" name="Text Placeholder 5"/>
          <p:cNvSpPr>
            <a:spLocks noGrp="1"/>
          </p:cNvSpPr>
          <p:nvPr>
            <p:ph type="body" idx="1"/>
          </p:nvPr>
        </p:nvSpPr>
        <p:spPr>
          <a:xfrm>
            <a:off x="685800" y="1299334"/>
            <a:ext cx="3657600" cy="875541"/>
          </a:xfrm>
        </p:spPr>
        <p:txBody>
          <a:bodyPr>
            <a:normAutofit fontScale="92500" lnSpcReduction="10000"/>
          </a:bodyPr>
          <a:lstStyle/>
          <a:p>
            <a:r>
              <a:rPr lang="en-US" dirty="0" smtClean="0"/>
              <a:t>If your pony still has manure or grass stains, use a damp towel, sponge, or cactus cloth</a:t>
            </a:r>
            <a:endParaRPr lang="en-US" dirty="0"/>
          </a:p>
        </p:txBody>
      </p:sp>
      <p:sp>
        <p:nvSpPr>
          <p:cNvPr id="7" name="Text Placeholder 6"/>
          <p:cNvSpPr>
            <a:spLocks noGrp="1"/>
          </p:cNvSpPr>
          <p:nvPr>
            <p:ph type="body" sz="quarter" idx="3"/>
          </p:nvPr>
        </p:nvSpPr>
        <p:spPr>
          <a:xfrm>
            <a:off x="4800600" y="1417638"/>
            <a:ext cx="3657600" cy="757237"/>
          </a:xfrm>
        </p:spPr>
        <p:txBody>
          <a:bodyPr>
            <a:normAutofit fontScale="85000" lnSpcReduction="10000"/>
          </a:bodyPr>
          <a:lstStyle/>
          <a:p>
            <a:r>
              <a:rPr lang="en-US" dirty="0" smtClean="0"/>
              <a:t>You may paint hoof dressing along the coronet band and heels of the horses feet</a:t>
            </a:r>
            <a:endParaRPr lang="en-US" dirty="0"/>
          </a:p>
        </p:txBody>
      </p:sp>
      <p:pic>
        <p:nvPicPr>
          <p:cNvPr id="11" name="Content Placeholder 10" descr="cactus-mitt.jpg"/>
          <p:cNvPicPr>
            <a:picLocks noGrp="1" noChangeAspect="1"/>
          </p:cNvPicPr>
          <p:nvPr>
            <p:ph sz="quarter" idx="13"/>
          </p:nvPr>
        </p:nvPicPr>
        <p:blipFill>
          <a:blip r:embed="rId2">
            <a:extLst>
              <a:ext uri="{28A0092B-C50C-407E-A947-70E740481C1C}">
                <a14:useLocalDpi xmlns:a14="http://schemas.microsoft.com/office/drawing/2010/main" val="0"/>
              </a:ext>
            </a:extLst>
          </a:blip>
          <a:srcRect l="7224" r="7224"/>
          <a:stretch>
            <a:fillRect/>
          </a:stretch>
        </p:blipFill>
        <p:spPr/>
      </p:pic>
      <p:pic>
        <p:nvPicPr>
          <p:cNvPr id="10" name="Content Placeholder 9" descr="hoof dressing-small.jpg"/>
          <p:cNvPicPr>
            <a:picLocks noGrp="1" noChangeAspect="1"/>
          </p:cNvPicPr>
          <p:nvPr>
            <p:ph sz="quarter" idx="14"/>
          </p:nvPr>
        </p:nvPicPr>
        <p:blipFill>
          <a:blip r:embed="rId3">
            <a:extLst>
              <a:ext uri="{28A0092B-C50C-407E-A947-70E740481C1C}">
                <a14:useLocalDpi xmlns:a14="http://schemas.microsoft.com/office/drawing/2010/main" val="0"/>
              </a:ext>
            </a:extLst>
          </a:blip>
          <a:srcRect l="11905" r="11905"/>
          <a:stretch>
            <a:fillRect/>
          </a:stretch>
        </p:blipFill>
        <p:spPr/>
      </p:pic>
    </p:spTree>
    <p:extLst>
      <p:ext uri="{BB962C8B-B14F-4D97-AF65-F5344CB8AC3E}">
        <p14:creationId xmlns:p14="http://schemas.microsoft.com/office/powerpoint/2010/main" val="308280060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 Pop.thmx</Template>
  <TotalTime>55</TotalTime>
  <Words>456</Words>
  <Application>Microsoft Macintosh PowerPoint</Application>
  <PresentationFormat>On-screen Show (4:3)</PresentationFormat>
  <Paragraphs>36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Urban Pop</vt:lpstr>
      <vt:lpstr>Grooming Horses</vt:lpstr>
      <vt:lpstr>Grooming Your Pony</vt:lpstr>
      <vt:lpstr>How often should a horse be groomed?</vt:lpstr>
      <vt:lpstr>Steps in Grooming</vt:lpstr>
      <vt:lpstr>Step 1    Step 2</vt:lpstr>
      <vt:lpstr>Step 3 Dandy Brush</vt:lpstr>
      <vt:lpstr>Step 6</vt:lpstr>
      <vt:lpstr>Step 7    Step 8</vt:lpstr>
      <vt:lpstr>Step 9    step 10</vt:lpstr>
      <vt:lpstr>Step 10</vt:lpstr>
      <vt:lpstr>What’s in my grooming kit?</vt:lpstr>
    </vt:vector>
  </TitlesOfParts>
  <Company>R &amp; R Auto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Grooming Horses</dc:title>
  <dc:creator>Jon Ranes</dc:creator>
  <cp:lastModifiedBy>Jon Ranes</cp:lastModifiedBy>
  <cp:revision>6</cp:revision>
  <dcterms:created xsi:type="dcterms:W3CDTF">2020-03-24T17:18:10Z</dcterms:created>
  <dcterms:modified xsi:type="dcterms:W3CDTF">2020-03-24T18:14:02Z</dcterms:modified>
</cp:coreProperties>
</file>